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520031" val="960" rev64="64" revOS="3"/>
      <pr:smFileRevision xmlns:pr="smNativeData" dt="1555520031" val="0"/>
      <pr:guideOptions xmlns:pr="smNativeData" dt="1555520031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19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199"/>
      </p:cViewPr>
    </p:cSldViewPr>
  </p:notesViewPr>
  <p:gridSpacing cx="1405485505" cy="140548550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1q3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H1q3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564D14E-00F8-3127-B6DC-F6729F9240A3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jgMg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2C67DC1-8F9F-938B-D17E-79DE3330272C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1q3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63pF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AhwB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EFAEB8D-C3D3-AF1D-9D42-3548A50C6B60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yadD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UDiw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81C9F28-66E5-4969-ABA4-903CD1EA5DC5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1q3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BKv+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pQUK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1245E2A-64AC-71A8-E29C-92FD10D214C7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cI85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QZFR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F004601-4FE2-55B0-ACB8-B9E508F65AEC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1q3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DI1N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4E79ECC-82D9-B268-975F-743DD0116121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DI1N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TQyN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C528081-CFE1-0776-AFEA-3923CEA4596C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1q3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Sj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A34D0CD-8387-6126-C98C-75739EC23F20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53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MU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1903491-DFEC-C5C2-A228-29977A66547C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1q3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H1q3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2j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Kw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1B10886-C89C-E4FE-D209-3EAB4647246B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7B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vk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E355987-C9E3-60AF-AD8D-3FFA17C35B6A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1q3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H1q3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H1q3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pLAj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H1q3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Fm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H1q3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l0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j0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A43E038-7697-1616-D9FB-8043AEB52FD5}" type="datetime1">
              <a:t/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oW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Jm+3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A2E0249-07A7-7BF4-E996-F1A14CD81FA4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1q3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A62F472-3C97-3702-D9DA-CA57BA942F9F}" type="datetime1">
              <a:t/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Oa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E1978A9-E793-4C8E-DDA1-11DB36EF2B44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1901AEF-A1BC-C5EC-F228-57B954660402}" type="datetime1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8031CEA-A4F5-56EA-BBBB-52BF52F54D07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1q3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H1q3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HtVV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JeqL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A4AB62E-60F7-1F40-B9F2-9615F8BC4FC3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Xhm4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eu8N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86DED9C-D2D5-381B-9BD5-244EA39B6D71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1q3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/8z3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H1q3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BIDc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XpUl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0112C39-779D-44DA-D3A9-818F62E725D4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2EBW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UX8M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4150B44-0AF9-40FD-B7AD-FCA845E341A9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H1q3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DtDQ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46889104-4AAB-DD67-E530-BC32DF7E13E9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H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43D4BED0-9EAE-8148-E06C-681DF022163D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1"/>
          <p:cNvPicPr>
            <a:extLst>
              <a:ext uri="smNativeData">
                <pr:smNativeData xmlns:pr="smNativeData" val="SMDATA_15_H1q3XBMAAAAlAAAAEQ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0QwAACEFAAAhBQAAjAg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qgUAAAAAAAChNAAAWyoAABAAAAAmAAAACAAAAP//////////"/>
              </a:ext>
            </a:extLst>
          </p:cNvPicPr>
          <p:nvPr/>
        </p:nvPicPr>
        <p:blipFill>
          <a:blip r:embed="rId2"/>
          <a:srcRect l="32810" t="13130" r="13130" b="21880"/>
          <a:stretch>
            <a:fillRect/>
          </a:stretch>
        </p:blipFill>
        <p:spPr>
          <a:xfrm>
            <a:off x="920750" y="0"/>
            <a:ext cx="7634605" cy="688530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j.treby</dc:creator>
  <cp:keywords/>
  <dc:description/>
  <cp:lastModifiedBy>apc</cp:lastModifiedBy>
  <cp:revision>0</cp:revision>
  <dcterms:created xsi:type="dcterms:W3CDTF">2019-04-17T15:53:35Z</dcterms:created>
  <dcterms:modified xsi:type="dcterms:W3CDTF">2019-04-17T15:53:51Z</dcterms:modified>
</cp:coreProperties>
</file>